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664" y="-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11/13/15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11/13/15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10000"/>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10 - 22, 2015</a:t>
            </a:r>
            <a:endParaRPr lang="en-US" sz="1400" dirty="0" smtClean="0">
              <a:ln w="1270">
                <a:solidFill>
                  <a:schemeClr val="tx1">
                    <a:alpha val="38000"/>
                  </a:schemeClr>
                </a:solidFill>
              </a:ln>
              <a:latin typeface="Calibri"/>
              <a:ea typeface="+mn-ea"/>
              <a:cs typeface="Calibri"/>
            </a:endParaRP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909390"/>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64" name="Straight Arrow Connector 5"/>
          <p:cNvCxnSpPr>
            <a:cxnSpLocks noChangeShapeType="1"/>
          </p:cNvCxnSpPr>
          <p:nvPr/>
        </p:nvCxnSpPr>
        <p:spPr bwMode="auto">
          <a:xfrm>
            <a:off x="-47625" y="1166565"/>
            <a:ext cx="609600" cy="304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 name="Oval 6"/>
          <p:cNvSpPr/>
          <p:nvPr/>
        </p:nvSpPr>
        <p:spPr bwMode="auto">
          <a:xfrm>
            <a:off x="384175" y="1525340"/>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2420690"/>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913438" y="3684340"/>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348038" y="5444877"/>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9837</TotalTime>
  <Words>3232</Words>
  <Application>Microsoft Macintosh PowerPoint</Application>
  <PresentationFormat>On-screen Show (4:3)</PresentationFormat>
  <Paragraphs>404</Paragraphs>
  <Slides>54</Slides>
  <Notes>51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653</cp:revision>
  <dcterms:created xsi:type="dcterms:W3CDTF">2011-11-14T19:50:16Z</dcterms:created>
  <dcterms:modified xsi:type="dcterms:W3CDTF">2015-11-14T03:30:29Z</dcterms:modified>
</cp:coreProperties>
</file>